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5" r:id="rId11"/>
    <p:sldId id="267" r:id="rId12"/>
    <p:sldId id="268" r:id="rId13"/>
    <p:sldId id="276" r:id="rId14"/>
    <p:sldId id="270" r:id="rId15"/>
    <p:sldId id="272" r:id="rId16"/>
    <p:sldId id="274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27-10-2014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27-10-2014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27-10-2014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27-10-2014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l.padlet.com/e_flink/plant" TargetMode="External"/><Relationship Id="rId2" Type="http://schemas.openxmlformats.org/officeDocument/2006/relationships/hyperlink" Target="http://nl.padlet.com/e_flink/di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imeter.com/e/88e19a4090e1c55ca501f6ef14d898e3/93e3c4c8319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i-aIHPkZe4" TargetMode="External"/><Relationship Id="rId2" Type="http://schemas.openxmlformats.org/officeDocument/2006/relationships/hyperlink" Target="https://www.youtube.com/watch?v=D9K2N6CIDe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ntimeter.com/s/520837b5ec356dd635cbb0a0f0582b8c/9bb8a93f780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Mondverzorging</a:t>
            </a:r>
            <a:br>
              <a:rPr lang="nl-NL" dirty="0" smtClean="0"/>
            </a:br>
            <a:r>
              <a:rPr lang="nl-NL" dirty="0" smtClean="0"/>
              <a:t>Voeding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brainstormen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dierlijke eiwitten</a:t>
            </a:r>
            <a:endParaRPr lang="nl-NL" dirty="0" smtClean="0"/>
          </a:p>
          <a:p>
            <a:r>
              <a:rPr lang="nl-NL" dirty="0" smtClean="0">
                <a:hlinkClick r:id="rId3"/>
              </a:rPr>
              <a:t>plantaardige eiwitten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6789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Eiwit nodig per dag?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O,8 gram Eiwit per kilo lichaamsgewicht.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Bv. 65 kg.</a:t>
            </a:r>
          </a:p>
          <a:p>
            <a:pPr>
              <a:buNone/>
            </a:pPr>
            <a:r>
              <a:rPr lang="nl-NL" dirty="0" smtClean="0"/>
              <a:t>65 x 0,8 = 52 gram per dag.</a:t>
            </a:r>
          </a:p>
          <a:p>
            <a:pPr>
              <a:buNone/>
            </a:pPr>
            <a:r>
              <a:rPr lang="nl-NL" dirty="0" smtClean="0"/>
              <a:t>In 100 ml melk zit 3,5 gram.</a:t>
            </a:r>
          </a:p>
          <a:p>
            <a:pPr>
              <a:buNone/>
            </a:pPr>
            <a:r>
              <a:rPr lang="nl-NL" dirty="0" smtClean="0"/>
              <a:t>Dit is minimaal 15 bekers </a:t>
            </a:r>
          </a:p>
          <a:p>
            <a:pPr>
              <a:buNone/>
            </a:pPr>
            <a:r>
              <a:rPr lang="nl-NL" dirty="0" smtClean="0"/>
              <a:t>melk per dag.</a:t>
            </a:r>
            <a:endParaRPr lang="nl-NL" dirty="0"/>
          </a:p>
        </p:txBody>
      </p:sp>
      <p:pic>
        <p:nvPicPr>
          <p:cNvPr id="4" name="Afbeelding 3" descr="melk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493182"/>
            <a:ext cx="2826454" cy="28878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Extra behoefte.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Vegetariërs </a:t>
            </a:r>
          </a:p>
          <a:p>
            <a:r>
              <a:rPr lang="nl-NL" dirty="0" smtClean="0"/>
              <a:t>Kinderen </a:t>
            </a:r>
          </a:p>
          <a:p>
            <a:r>
              <a:rPr lang="nl-NL" dirty="0" smtClean="0"/>
              <a:t>Zwangeren </a:t>
            </a:r>
          </a:p>
          <a:p>
            <a:r>
              <a:rPr lang="nl-NL" dirty="0" smtClean="0"/>
              <a:t>Vrouwen die borstvoeding geven</a:t>
            </a:r>
          </a:p>
          <a:p>
            <a:r>
              <a:rPr lang="nl-NL" dirty="0" smtClean="0"/>
              <a:t>Mensen met bepaalde aandoening</a:t>
            </a:r>
          </a:p>
          <a:p>
            <a:r>
              <a:rPr lang="nl-NL" dirty="0" smtClean="0"/>
              <a:t>Mensen met wonden</a:t>
            </a:r>
          </a:p>
          <a:p>
            <a:r>
              <a:rPr lang="nl-NL" dirty="0" smtClean="0"/>
              <a:t>Kracht- en duursporters</a:t>
            </a:r>
            <a:endParaRPr lang="nl-NL" dirty="0"/>
          </a:p>
        </p:txBody>
      </p:sp>
      <p:pic>
        <p:nvPicPr>
          <p:cNvPr id="4" name="Afbeelding 3" descr="krachtspor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495056"/>
            <a:ext cx="2362944" cy="2362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Mentimeter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Meeste energie?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391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Energie verbruik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Om lichaam in stand te houden</a:t>
            </a:r>
          </a:p>
          <a:p>
            <a:pPr>
              <a:buNone/>
            </a:pPr>
            <a:r>
              <a:rPr lang="nl-NL" dirty="0" smtClean="0"/>
              <a:t>= inwendige arbeid</a:t>
            </a:r>
          </a:p>
          <a:p>
            <a:pPr>
              <a:buNone/>
            </a:pPr>
            <a:r>
              <a:rPr lang="nl-NL" dirty="0" smtClean="0"/>
              <a:t>= basaal metabolisme = BM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metabolism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501008"/>
            <a:ext cx="3390592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Uitwendige arbeid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= lichamelijke activiteit.</a:t>
            </a:r>
          </a:p>
          <a:p>
            <a:pPr>
              <a:buNone/>
            </a:pPr>
            <a:r>
              <a:rPr lang="nl-NL" dirty="0" smtClean="0"/>
              <a:t>Bv. werken, sporten, ed.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Oudere zorgvrager?</a:t>
            </a:r>
          </a:p>
          <a:p>
            <a:pPr>
              <a:buNone/>
            </a:pPr>
            <a:r>
              <a:rPr lang="nl-NL" dirty="0" smtClean="0"/>
              <a:t>ADL =  algemene dagelijks leven activiteiten.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uitwendige arbei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509120"/>
            <a:ext cx="2464096" cy="2097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Aangepast servies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aangepast bord en bestek</a:t>
            </a:r>
            <a:endParaRPr lang="nl-NL" dirty="0" smtClean="0"/>
          </a:p>
          <a:p>
            <a:r>
              <a:rPr lang="nl-NL" dirty="0" smtClean="0">
                <a:hlinkClick r:id="rId3"/>
              </a:rPr>
              <a:t>Aangepaste drinkbeker met tuit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Gebitsprothese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Poetsen met zeep</a:t>
            </a:r>
          </a:p>
          <a:p>
            <a:r>
              <a:rPr lang="nl-NL" dirty="0" smtClean="0"/>
              <a:t>Tijdens poetsen laag in de wasbak houden</a:t>
            </a:r>
          </a:p>
          <a:p>
            <a:r>
              <a:rPr lang="nl-NL" dirty="0" smtClean="0"/>
              <a:t>Handschoenen gebruik</a:t>
            </a:r>
          </a:p>
          <a:p>
            <a:r>
              <a:rPr lang="nl-NL" dirty="0" err="1" smtClean="0"/>
              <a:t>Zv</a:t>
            </a:r>
            <a:r>
              <a:rPr lang="nl-NL" dirty="0" smtClean="0"/>
              <a:t> mond laten spoelen voor terug plaatsing</a:t>
            </a:r>
          </a:p>
          <a:p>
            <a:r>
              <a:rPr lang="nl-NL" dirty="0" smtClean="0"/>
              <a:t>Controleer of gebit nog past.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>
                <a:hlinkClick r:id="rId2"/>
              </a:rPr>
              <a:t>Mentimeter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spru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780928"/>
            <a:ext cx="3496913" cy="321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Stomatitis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= ontsteking van mondslijmvlies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stomatitis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276872"/>
            <a:ext cx="3874425" cy="2486571"/>
          </a:xfrm>
          <a:prstGeom prst="rect">
            <a:avLst/>
          </a:prstGeom>
        </p:spPr>
      </p:pic>
      <p:pic>
        <p:nvPicPr>
          <p:cNvPr id="5" name="Afbeelding 4" descr="stomatiti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204864"/>
            <a:ext cx="3818606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Voorkomen stomatitis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Goed tanden poetsen:</a:t>
            </a:r>
          </a:p>
          <a:p>
            <a:r>
              <a:rPr lang="nl-NL" dirty="0" smtClean="0"/>
              <a:t>Na elke maaltijd</a:t>
            </a:r>
          </a:p>
          <a:p>
            <a:r>
              <a:rPr lang="nl-NL" dirty="0" smtClean="0"/>
              <a:t>Voor het slapen gaan</a:t>
            </a:r>
          </a:p>
          <a:p>
            <a:endParaRPr lang="nl-NL" dirty="0" smtClean="0"/>
          </a:p>
          <a:p>
            <a:pPr>
              <a:buFont typeface="Courier New" pitchFamily="49" charset="0"/>
              <a:buChar char="o"/>
            </a:pPr>
            <a:r>
              <a:rPr lang="nl-NL" dirty="0" smtClean="0"/>
              <a:t>Gewoon eten/drinken</a:t>
            </a:r>
          </a:p>
          <a:p>
            <a:pPr>
              <a:buFont typeface="Courier New" pitchFamily="49" charset="0"/>
              <a:buChar char="o"/>
            </a:pPr>
            <a:r>
              <a:rPr lang="nl-NL" dirty="0" smtClean="0"/>
              <a:t>Gebitsreiniging</a:t>
            </a:r>
            <a:endParaRPr lang="nl-NL" dirty="0"/>
          </a:p>
          <a:p>
            <a:pPr>
              <a:buFont typeface="Courier New" pitchFamily="49" charset="0"/>
              <a:buChar char="o"/>
            </a:pPr>
            <a:r>
              <a:rPr lang="nl-NL" dirty="0" smtClean="0"/>
              <a:t>Lippen insmeren met vaseline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Gewoon eten/ drinken</a:t>
            </a:r>
          </a:p>
          <a:p>
            <a:r>
              <a:rPr lang="nl-NL" dirty="0" smtClean="0"/>
              <a:t>Gebitsreiniging</a:t>
            </a:r>
          </a:p>
          <a:p>
            <a:r>
              <a:rPr lang="nl-NL" dirty="0" smtClean="0"/>
              <a:t>Spoelen met medicinaal spoelmiddel </a:t>
            </a:r>
          </a:p>
          <a:p>
            <a:pPr>
              <a:buNone/>
            </a:pPr>
            <a:r>
              <a:rPr lang="nl-NL" dirty="0" smtClean="0"/>
              <a:t>	- NaCl 0,9% (fysiologische zoutoplossing)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- chloorhexidine</a:t>
            </a:r>
          </a:p>
          <a:p>
            <a:pPr>
              <a:buNone/>
            </a:pPr>
            <a:r>
              <a:rPr lang="nl-NL" dirty="0" smtClean="0"/>
              <a:t>	- spoelmiddel met schimmelwerend middel</a:t>
            </a:r>
          </a:p>
          <a:p>
            <a:pPr>
              <a:buNone/>
            </a:pPr>
            <a:r>
              <a:rPr lang="nl-NL" dirty="0" smtClean="0"/>
              <a:t> (deze worden door arts voor geschreven)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pic>
        <p:nvPicPr>
          <p:cNvPr id="4" name="Tijdelijke aanduiding voor inhoud 3" descr="schijf van 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700808"/>
            <a:ext cx="4650060" cy="4650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functies van voeding.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Opbouw, herstel van cellen</a:t>
            </a:r>
          </a:p>
          <a:p>
            <a:r>
              <a:rPr lang="nl-NL" dirty="0" smtClean="0"/>
              <a:t>Voorkomen van ziektes</a:t>
            </a:r>
          </a:p>
          <a:p>
            <a:r>
              <a:rPr lang="nl-NL" dirty="0" smtClean="0"/>
              <a:t>Energie leveren</a:t>
            </a:r>
          </a:p>
          <a:p>
            <a:r>
              <a:rPr lang="nl-NL" dirty="0" smtClean="0"/>
              <a:t>Doorgaan van lichaamsprocessen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voedingsstoffen nodig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Eiwitten</a:t>
            </a:r>
          </a:p>
          <a:p>
            <a:r>
              <a:rPr lang="nl-NL" dirty="0" smtClean="0"/>
              <a:t>Koolhydraten</a:t>
            </a:r>
          </a:p>
          <a:p>
            <a:r>
              <a:rPr lang="nl-NL" dirty="0" smtClean="0"/>
              <a:t>Vetten</a:t>
            </a:r>
          </a:p>
          <a:p>
            <a:r>
              <a:rPr lang="nl-NL" dirty="0" smtClean="0"/>
              <a:t>Vitaminen</a:t>
            </a:r>
          </a:p>
          <a:p>
            <a:r>
              <a:rPr lang="nl-NL" dirty="0" smtClean="0"/>
              <a:t>Mineralen: kalk, ijzer</a:t>
            </a:r>
          </a:p>
          <a:p>
            <a:r>
              <a:rPr lang="nl-NL" dirty="0" smtClean="0"/>
              <a:t>Water  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wa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3501008"/>
            <a:ext cx="1847850" cy="2466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218</Words>
  <Application>Microsoft Office PowerPoint</Application>
  <PresentationFormat>Diavoorstelling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Office-thema</vt:lpstr>
      <vt:lpstr>Mondverzorging Voeding</vt:lpstr>
      <vt:lpstr>Gebitsprothese </vt:lpstr>
      <vt:lpstr>Observaties </vt:lpstr>
      <vt:lpstr>Stomatitis </vt:lpstr>
      <vt:lpstr>Voorkomen stomatitis </vt:lpstr>
      <vt:lpstr>Behandeling</vt:lpstr>
      <vt:lpstr>Voeding</vt:lpstr>
      <vt:lpstr>3 functies van voeding.</vt:lpstr>
      <vt:lpstr>Welke voedingsstoffen nodig</vt:lpstr>
      <vt:lpstr>brainstormen</vt:lpstr>
      <vt:lpstr>Eiwit nodig per dag?</vt:lpstr>
      <vt:lpstr>Extra behoefte.</vt:lpstr>
      <vt:lpstr>Mentimeter</vt:lpstr>
      <vt:lpstr>Energie verbruik</vt:lpstr>
      <vt:lpstr>Uitwendige arbeid</vt:lpstr>
      <vt:lpstr>Aangepast servies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Mondverzorging Voeding</dc:title>
  <dc:creator>Esther</dc:creator>
  <cp:lastModifiedBy>E. Scheltens-Flink</cp:lastModifiedBy>
  <cp:revision>6</cp:revision>
  <dcterms:created xsi:type="dcterms:W3CDTF">2013-10-14T06:17:15Z</dcterms:created>
  <dcterms:modified xsi:type="dcterms:W3CDTF">2014-10-27T19:26:11Z</dcterms:modified>
</cp:coreProperties>
</file>